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3" r:id="rId5"/>
    <p:sldId id="264" r:id="rId6"/>
    <p:sldId id="262" r:id="rId7"/>
    <p:sldId id="265" r:id="rId8"/>
    <p:sldId id="266" r:id="rId9"/>
    <p:sldId id="261" r:id="rId10"/>
    <p:sldId id="257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36" d="100"/>
          <a:sy n="136" d="100"/>
        </p:scale>
        <p:origin x="-480" y="-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336E-2DA1-4AF7-B58D-95952CAB05EC}" type="datetimeFigureOut">
              <a:rPr lang="pl-PL" smtClean="0"/>
              <a:t>28.03.2018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C286-D0AD-48A0-BAD5-EE0F10673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203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336E-2DA1-4AF7-B58D-95952CAB05EC}" type="datetimeFigureOut">
              <a:rPr lang="pl-PL" smtClean="0"/>
              <a:t>28.03.2018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C286-D0AD-48A0-BAD5-EE0F10673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019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336E-2DA1-4AF7-B58D-95952CAB05EC}" type="datetimeFigureOut">
              <a:rPr lang="pl-PL" smtClean="0"/>
              <a:t>28.03.2018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C286-D0AD-48A0-BAD5-EE0F10673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299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336E-2DA1-4AF7-B58D-95952CAB05EC}" type="datetimeFigureOut">
              <a:rPr lang="pl-PL" smtClean="0"/>
              <a:t>28.03.2018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C286-D0AD-48A0-BAD5-EE0F10673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451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336E-2DA1-4AF7-B58D-95952CAB05EC}" type="datetimeFigureOut">
              <a:rPr lang="pl-PL" smtClean="0"/>
              <a:t>28.03.2018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C286-D0AD-48A0-BAD5-EE0F10673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799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336E-2DA1-4AF7-B58D-95952CAB05EC}" type="datetimeFigureOut">
              <a:rPr lang="pl-PL" smtClean="0"/>
              <a:t>28.03.2018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C286-D0AD-48A0-BAD5-EE0F10673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031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336E-2DA1-4AF7-B58D-95952CAB05EC}" type="datetimeFigureOut">
              <a:rPr lang="pl-PL" smtClean="0"/>
              <a:t>28.03.2018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C286-D0AD-48A0-BAD5-EE0F10673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501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336E-2DA1-4AF7-B58D-95952CAB05EC}" type="datetimeFigureOut">
              <a:rPr lang="pl-PL" smtClean="0"/>
              <a:t>28.03.2018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C286-D0AD-48A0-BAD5-EE0F10673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263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336E-2DA1-4AF7-B58D-95952CAB05EC}" type="datetimeFigureOut">
              <a:rPr lang="pl-PL" smtClean="0"/>
              <a:t>28.03.2018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C286-D0AD-48A0-BAD5-EE0F10673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929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336E-2DA1-4AF7-B58D-95952CAB05EC}" type="datetimeFigureOut">
              <a:rPr lang="pl-PL" smtClean="0"/>
              <a:t>28.03.2018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C286-D0AD-48A0-BAD5-EE0F10673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78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336E-2DA1-4AF7-B58D-95952CAB05EC}" type="datetimeFigureOut">
              <a:rPr lang="pl-PL" smtClean="0"/>
              <a:t>28.03.2018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C286-D0AD-48A0-BAD5-EE0F10673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593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9336E-2DA1-4AF7-B58D-95952CAB05EC}" type="datetimeFigureOut">
              <a:rPr lang="pl-PL" smtClean="0"/>
              <a:t>28.03.2018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8C286-D0AD-48A0-BAD5-EE0F106739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431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800" y="130371"/>
            <a:ext cx="4532700" cy="666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18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64" y="169130"/>
            <a:ext cx="11342293" cy="650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5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762" y="411099"/>
            <a:ext cx="9104476" cy="603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9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55" y="452414"/>
            <a:ext cx="10671594" cy="6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5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264" y="190795"/>
            <a:ext cx="6768850" cy="279155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184" y="3190662"/>
            <a:ext cx="6149010" cy="267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0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26" y="159392"/>
            <a:ext cx="6263198" cy="301990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483" y="2027263"/>
            <a:ext cx="5275125" cy="411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2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223" y="127417"/>
            <a:ext cx="9143551" cy="61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3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277" y="211016"/>
            <a:ext cx="5513523" cy="588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70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634" y="400052"/>
            <a:ext cx="5149420" cy="60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0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750" y="387625"/>
            <a:ext cx="5009659" cy="669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3932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Panoramiczny</PresentationFormat>
  <Paragraphs>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Użytkownik systemu Windows</cp:lastModifiedBy>
  <cp:revision>3</cp:revision>
  <dcterms:created xsi:type="dcterms:W3CDTF">2018-03-28T08:30:41Z</dcterms:created>
  <dcterms:modified xsi:type="dcterms:W3CDTF">2018-03-28T08:38:52Z</dcterms:modified>
</cp:coreProperties>
</file>