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531" r:id="rId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8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42FB22B-8A13-5DA1-AE76-E3C7FDEB05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D56E0EA8-A8BB-25E9-D1E9-3C8D6AC28A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8F08131B-64CE-E058-2E77-6DF493D3CF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2673A-9CE2-4EDF-818E-0CECB0738759}" type="datetimeFigureOut">
              <a:rPr lang="pl-PL" smtClean="0"/>
              <a:t>02.06.2025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F2E44B72-35AF-DE06-9101-A945A039DC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4C34485-AB84-2644-BC29-EB096FD86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9A90C-BA5F-492F-A1B0-5655624C612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08138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D918D0E-CB7E-A77D-7550-1726B379E4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81A4E264-0DBB-FC09-A514-7B86E519FB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550304D7-100F-8207-CD2B-D8E4A72074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2673A-9CE2-4EDF-818E-0CECB0738759}" type="datetimeFigureOut">
              <a:rPr lang="pl-PL" smtClean="0"/>
              <a:t>02.06.2025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213F975F-991B-1C62-AE6A-E73DB626AE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196BA4E9-D765-EBE5-1E95-DDBA66373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9A90C-BA5F-492F-A1B0-5655624C612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185242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A44E2A08-22FB-963F-76BB-399CEBDB9A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C3860AFA-EEC3-9130-569B-2B8E18C033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4E14FFA4-C0C3-918A-F666-08AA501AC5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2673A-9CE2-4EDF-818E-0CECB0738759}" type="datetimeFigureOut">
              <a:rPr lang="pl-PL" smtClean="0"/>
              <a:t>02.06.2025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809692ED-D49B-ADB3-0A50-AAAAB5C5C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2B37EE9D-63DF-FD04-5ABE-3F6D0D6068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9A90C-BA5F-492F-A1B0-5655624C612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80207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ssageStatement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600000" y="5760054"/>
            <a:ext cx="10982401" cy="269947"/>
          </a:xfrm>
          <a:gradFill flip="none" rotWithShape="1">
            <a:gsLst>
              <a:gs pos="100000">
                <a:schemeClr val="tx1"/>
              </a:gs>
              <a:gs pos="0">
                <a:schemeClr val="tx2"/>
              </a:gs>
            </a:gsLst>
            <a:lin ang="2700000" scaled="1"/>
            <a:tileRect/>
          </a:gradFill>
          <a:ln w="6350">
            <a:solidFill>
              <a:schemeClr val="tx2"/>
            </a:solidFill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  <a:spAutoFit/>
          </a:bodyPr>
          <a:lstStyle>
            <a:lvl1pPr>
              <a:defRPr lang="en-US" altLang="ja-JP" sz="1200" noProof="0" dirty="0" smtClean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altLang="ja-JP" noProof="0" dirty="0"/>
              <a:t>Message statement</a:t>
            </a:r>
          </a:p>
        </p:txBody>
      </p:sp>
      <p:sp>
        <p:nvSpPr>
          <p:cNvPr id="58" name="Subtitle"/>
          <p:cNvSpPr>
            <a:spLocks noGrp="1"/>
          </p:cNvSpPr>
          <p:nvPr>
            <p:ph type="body" sz="quarter" idx="68" hasCustomPrompt="1"/>
          </p:nvPr>
        </p:nvSpPr>
        <p:spPr>
          <a:xfrm>
            <a:off x="599017" y="586250"/>
            <a:ext cx="10983383" cy="223074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lang="en-US" altLang="ja-JP" sz="1600" b="0" i="0" dirty="0" smtClean="0">
                <a:solidFill>
                  <a:schemeClr val="accent2"/>
                </a:solidFill>
                <a:latin typeface="+mn-lt"/>
                <a:ea typeface="Arial Regular" charset="0"/>
                <a:cs typeface="+mj-cs"/>
              </a:defRPr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US" dirty="0"/>
            </a:lvl5pPr>
          </a:lstStyle>
          <a:p>
            <a:pPr lvl="0">
              <a:spcBef>
                <a:spcPct val="0"/>
              </a:spcBef>
            </a:pPr>
            <a:r>
              <a:rPr lang="en-US" dirty="0"/>
              <a:t>Subtitle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69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CD2B1E3D-4F19-49ED-B4FD-3EDFFA339095}" type="slidenum">
              <a:rPr lang="en-US" altLang="ja-JP" smtClean="0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64636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D5404F2-92CB-1DF5-0B0C-09B6D3B75C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748C88D-3106-FE5C-47B3-50D662882D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4F9673FB-553C-4ACB-2AB2-3FABDD5AC5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2673A-9CE2-4EDF-818E-0CECB0738759}" type="datetimeFigureOut">
              <a:rPr lang="pl-PL" smtClean="0"/>
              <a:t>02.06.2025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C7E2EE7B-76FE-D3A6-3F3F-3E35F93347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4133F7CA-D03A-EEDC-6629-BE77A2A288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9A90C-BA5F-492F-A1B0-5655624C612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56105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A00CDD-2DE4-8353-DEFD-359CE20B9F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9D93CF7B-98D9-1A34-C1B9-9EC5C7C848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E8923748-7416-4E9D-2BE9-E670CCBAAC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2673A-9CE2-4EDF-818E-0CECB0738759}" type="datetimeFigureOut">
              <a:rPr lang="pl-PL" smtClean="0"/>
              <a:t>02.06.2025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17233287-84E6-1CBF-37AB-F34487B89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CA8253F-27D7-2C58-1872-0A0CE72B5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9A90C-BA5F-492F-A1B0-5655624C612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71075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2E97C51-CB30-2159-C63E-8D49C0E634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B41CAAE-C44E-453E-6773-B232F664B4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130FF6E8-1965-AF98-4C6D-18EC7F742D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AF15D124-A6C6-8A60-C6E3-64FDFFC04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2673A-9CE2-4EDF-818E-0CECB0738759}" type="datetimeFigureOut">
              <a:rPr lang="pl-PL" smtClean="0"/>
              <a:t>02.06.2025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8443B499-A425-43B0-D96D-E7115D1DAF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07CCA633-0422-7C55-D53B-F299A0B35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9A90C-BA5F-492F-A1B0-5655624C612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4786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19FD6EE-4548-DCC2-732C-8247689B52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CE45B13A-B7F7-C873-35F6-6624B89176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C7E6B37E-FBA9-34E6-9542-2FF79C0627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869CCCE0-0A09-3016-EC10-06816571C2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D8A469A0-8DC9-6918-EFBD-A7EEFE7591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81840411-EA1E-B407-5023-FB822C7874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2673A-9CE2-4EDF-818E-0CECB0738759}" type="datetimeFigureOut">
              <a:rPr lang="pl-PL" smtClean="0"/>
              <a:t>02.06.2025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0D9A72F2-9A2F-3E97-F26C-A8EB39F0C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727A3C3C-923F-8DE6-A1C2-AE0172972F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9A90C-BA5F-492F-A1B0-5655624C612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17197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77BE5B9-CB4C-708B-E466-8BBF708A0B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FEFF9744-033D-CC37-7A65-30F5F393E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2673A-9CE2-4EDF-818E-0CECB0738759}" type="datetimeFigureOut">
              <a:rPr lang="pl-PL" smtClean="0"/>
              <a:t>02.06.2025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85852F15-B11C-57AB-5819-98AE1045B6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2269748C-B261-D68D-3CA9-FF616C24C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9A90C-BA5F-492F-A1B0-5655624C612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78039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192E7E2D-551E-349D-8A9B-61AEE79679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2673A-9CE2-4EDF-818E-0CECB0738759}" type="datetimeFigureOut">
              <a:rPr lang="pl-PL" smtClean="0"/>
              <a:t>02.06.2025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93D78C41-BF05-72BD-158D-44B66F104A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BA7573F9-1A2D-A5C1-EF48-50401C825B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9A90C-BA5F-492F-A1B0-5655624C612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15132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46184EC-13C5-1A03-8417-EAAC09AC6D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3B26788-2BD9-356F-2CBE-D0CF9DF95B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56B30CA2-B943-54F1-FC20-4FFEA103F9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678DD70A-0459-41C6-D65D-AC24D56C4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2673A-9CE2-4EDF-818E-0CECB0738759}" type="datetimeFigureOut">
              <a:rPr lang="pl-PL" smtClean="0"/>
              <a:t>02.06.2025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5BA203B2-24CF-C5A2-BBB5-F2210DEC9F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9200C141-69B2-E8F0-B8FC-B6DE419600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9A90C-BA5F-492F-A1B0-5655624C612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5127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4DDF200-5062-3997-3167-8D2E065CC0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B05BEBF7-4138-BAAC-0870-695E995FB9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65260716-D58E-DDD3-4446-1DE37B85E0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0B88399C-04B8-D08A-D370-79458BA2D6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2673A-9CE2-4EDF-818E-0CECB0738759}" type="datetimeFigureOut">
              <a:rPr lang="pl-PL" smtClean="0"/>
              <a:t>02.06.2025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D8D567E2-97D9-D721-C8C6-C1135CB029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0F69BA7D-2F27-9CF3-25A9-39B227C65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9A90C-BA5F-492F-A1B0-5655624C612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98002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D4790F7A-0554-FC2C-3CD0-FBE31E58D3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BE3CC97C-9911-C9E0-D889-C54AEB2DF3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EA7D3DF0-77C6-1B32-7104-E309BA71FF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752673A-9CE2-4EDF-818E-0CECB0738759}" type="datetimeFigureOut">
              <a:rPr lang="pl-PL" smtClean="0"/>
              <a:t>02.06.2025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EF0029B1-1882-88FA-4332-0CDCA830AC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C0D0C74-8713-85B1-8D3F-F8E513A5E2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189A90C-BA5F-492F-A1B0-5655624C612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78978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A13B3863-D0D3-18D1-6D81-CFD5A3D267B0}"/>
              </a:ext>
            </a:extLst>
          </p:cNvPr>
          <p:cNvSpPr>
            <a:spLocks noGrp="1"/>
          </p:cNvSpPr>
          <p:nvPr>
            <p:ph type="sldNum" sz="quarter" idx="69"/>
          </p:nvPr>
        </p:nvSpPr>
        <p:spPr/>
        <p:txBody>
          <a:bodyPr/>
          <a:lstStyle/>
          <a:p>
            <a:fld id="{CD2B1E3D-4F19-49ED-B4FD-3EDFFA339095}" type="slidenum">
              <a:rPr lang="en-US" altLang="ja-JP" smtClean="0">
                <a:solidFill>
                  <a:srgbClr val="000000"/>
                </a:solidFill>
              </a:rPr>
              <a:pPr/>
              <a:t>1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1" name="Prostokąt 10"/>
          <p:cNvSpPr/>
          <p:nvPr/>
        </p:nvSpPr>
        <p:spPr>
          <a:xfrm>
            <a:off x="1651250" y="6248400"/>
            <a:ext cx="1138766" cy="609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9" name="Obraz 8">
            <a:extLst>
              <a:ext uri="{FF2B5EF4-FFF2-40B4-BE49-F238E27FC236}">
                <a16:creationId xmlns:a16="http://schemas.microsoft.com/office/drawing/2014/main" id="{7D2CE28B-798F-2315-431F-666867F190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17" y="126309"/>
            <a:ext cx="11040894" cy="6595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0597331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</Words>
  <Application>Microsoft Office PowerPoint</Application>
  <PresentationFormat>Panoramiczny</PresentationFormat>
  <Paragraphs>1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Motyw pakietu Office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kamil.janiak@pwr.edu.pl</dc:creator>
  <cp:lastModifiedBy>kamil.janiak@pwr.edu.pl</cp:lastModifiedBy>
  <cp:revision>1</cp:revision>
  <dcterms:created xsi:type="dcterms:W3CDTF">2025-06-02T11:18:41Z</dcterms:created>
  <dcterms:modified xsi:type="dcterms:W3CDTF">2025-06-02T11:23:26Z</dcterms:modified>
</cp:coreProperties>
</file>