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45D73-3D8E-4367-BA1E-7F0772135182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26C83-B1F6-4013-9903-4E2619DDAAE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8155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26C83-B1F6-4013-9903-4E2619DDAAE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5135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2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5789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5078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401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5907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359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3710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271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6292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8988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305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2AA53-651C-4563-9776-73686B942FD1}" type="datetimeFigureOut">
              <a:rPr lang="pl-PL" smtClean="0"/>
              <a:t>19.05.2022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DE850-DA56-4914-AEE3-2A12C554D9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6188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80082"/>
              </p:ext>
            </p:extLst>
          </p:nvPr>
        </p:nvGraphicFramePr>
        <p:xfrm>
          <a:off x="1547664" y="476672"/>
          <a:ext cx="5400600" cy="2815149"/>
        </p:xfrm>
        <a:graphic>
          <a:graphicData uri="http://schemas.openxmlformats.org/drawingml/2006/table">
            <a:tbl>
              <a:tblPr/>
              <a:tblGrid>
                <a:gridCol w="1590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0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3363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L.p.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41465" marR="4146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Zanieczyszczenie</a:t>
                      </a: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Wskaźnik lub stężenie zanieczyszczenia</a:t>
                      </a: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06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l</a:t>
                      </a:r>
                      <a:r>
                        <a:rPr kumimoji="0" lang="pl-PL" altLang="pl-PL" sz="1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</a:t>
                      </a:r>
                      <a:endParaRPr kumimoji="0" lang="pl-PL" alt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7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g/Mk·d</a:t>
                      </a: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1465" marR="4146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marL="41465" marR="4146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BZT</a:t>
                      </a:r>
                      <a:r>
                        <a:rPr kumimoji="0" lang="pl-PL" altLang="pl-PL" sz="12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60</a:t>
                      </a:r>
                      <a:endParaRPr kumimoji="0" lang="pl-PL" alt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marL="41465" marR="4146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ChZT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120</a:t>
                      </a: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marL="41465" marR="4146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N</a:t>
                      </a:r>
                      <a:r>
                        <a:rPr kumimoji="0" lang="pl-PL" altLang="pl-PL" sz="12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og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marL="41465" marR="4146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N</a:t>
                      </a:r>
                      <a:r>
                        <a:rPr kumimoji="0" lang="pl-PL" altLang="pl-PL" sz="12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NH4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5,5</a:t>
                      </a: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marL="41465" marR="4146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P</a:t>
                      </a:r>
                      <a:r>
                        <a:rPr kumimoji="0" lang="pl-PL" altLang="pl-PL" sz="1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og</a:t>
                      </a:r>
                      <a:endParaRPr kumimoji="0" lang="pl-PL" alt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1,8</a:t>
                      </a: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2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marL="41465" marR="4146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Zaw</a:t>
                      </a: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70</a:t>
                      </a:r>
                    </a:p>
                  </a:txBody>
                  <a:tcPr marL="41465" marR="414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1403648" y="364502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Produkcja: 120 </a:t>
            </a:r>
            <a:r>
              <a:rPr lang="pl-PL" dirty="0" smtClean="0"/>
              <a:t>l/d </a:t>
            </a:r>
            <a:r>
              <a:rPr lang="pl-PL" dirty="0" err="1" smtClean="0"/>
              <a:t>Mk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35496" y="4182893"/>
            <a:ext cx="109241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pl-PL" dirty="0" smtClean="0"/>
              <a:t>Określić liczbę zatrudnionych i przebywających osób (N) i wymiar ich pracy (np. 8 h) w projektowanej inwestycji</a:t>
            </a:r>
          </a:p>
          <a:p>
            <a:pPr marL="342900" indent="-342900">
              <a:buAutoNum type="arabicPeriod"/>
            </a:pPr>
            <a:r>
              <a:rPr lang="pl-PL" dirty="0" smtClean="0"/>
              <a:t>Obliczyć ładunki zanieczyszczeń i strumień ścieków. Dla przykładu</a:t>
            </a:r>
          </a:p>
          <a:p>
            <a:r>
              <a:rPr lang="pl-PL" dirty="0" smtClean="0"/>
              <a:t>N=20 T=8h  Q = 20*8/24*120= 800 l/d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466336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75</Words>
  <Application>Microsoft Office PowerPoint</Application>
  <PresentationFormat>Pokaz na ekranie (4:3)</PresentationFormat>
  <Paragraphs>32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Motyw pakietu Office</vt:lpstr>
      <vt:lpstr>Prezentacja programu PowerPoint</vt:lpstr>
    </vt:vector>
  </TitlesOfParts>
  <Company>PWr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Kamil Janiak</dc:creator>
  <cp:lastModifiedBy>Janiak Kamil</cp:lastModifiedBy>
  <cp:revision>5</cp:revision>
  <dcterms:created xsi:type="dcterms:W3CDTF">2020-06-02T14:04:13Z</dcterms:created>
  <dcterms:modified xsi:type="dcterms:W3CDTF">2022-05-19T08:24:57Z</dcterms:modified>
</cp:coreProperties>
</file>