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97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30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2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60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74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6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70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46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49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17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6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F948-5E3F-444B-9359-AC7EF7CE5133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C674-B848-4119-9564-6F36E135E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4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wr-edu.zoom.u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c.pwr.edu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wr-edu.zoom.u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ZOOM- zajęcia zdalne</a:t>
            </a:r>
          </a:p>
        </p:txBody>
      </p:sp>
    </p:spTree>
    <p:extLst>
      <p:ext uri="{BB962C8B-B14F-4D97-AF65-F5344CB8AC3E}">
        <p14:creationId xmlns:p14="http://schemas.microsoft.com/office/powerpoint/2010/main" val="64179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094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1. Przejść na stronę </a:t>
            </a:r>
            <a:r>
              <a:rPr lang="pl-PL" sz="2800" b="1" u="sng" dirty="0">
                <a:hlinkClick r:id="rId2"/>
              </a:rPr>
              <a:t>https://pwr-edu.zoom.us/</a:t>
            </a:r>
            <a:r>
              <a:rPr lang="pl-PL" sz="2800" b="1" dirty="0"/>
              <a:t> kliknąć przycisk Zaloguj i zalogować się korzystając z adresu e-mail i hasła do poczty </a:t>
            </a:r>
            <a:r>
              <a:rPr lang="pl-PL" sz="2800" b="1" dirty="0" err="1"/>
              <a:t>PWr</a:t>
            </a:r>
            <a:r>
              <a:rPr lang="pl-PL" sz="2800" b="1" dirty="0"/>
              <a:t>.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15" y="1301274"/>
            <a:ext cx="9604758" cy="5400040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5656216" y="4833257"/>
            <a:ext cx="1031966" cy="535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6688182" y="3854746"/>
            <a:ext cx="1502228" cy="11188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7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1194300"/>
            <a:ext cx="9509760" cy="534662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7388" y="-131263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2. W zakładce </a:t>
            </a:r>
            <a:r>
              <a:rPr lang="pl-PL" sz="2800" b="1" dirty="0" err="1"/>
              <a:t>meetings</a:t>
            </a:r>
            <a:r>
              <a:rPr lang="pl-PL" sz="2800" b="1" dirty="0"/>
              <a:t> wybrać </a:t>
            </a:r>
            <a:r>
              <a:rPr lang="pl-PL" sz="2800" b="1" dirty="0" err="1"/>
              <a:t>schedule</a:t>
            </a:r>
            <a:r>
              <a:rPr lang="pl-PL" sz="2800" b="1" dirty="0"/>
              <a:t> a </a:t>
            </a:r>
            <a:r>
              <a:rPr lang="pl-PL" sz="2800" b="1" dirty="0" err="1"/>
              <a:t>new</a:t>
            </a:r>
            <a:r>
              <a:rPr lang="pl-PL" sz="2800" b="1" dirty="0"/>
              <a:t> </a:t>
            </a:r>
            <a:r>
              <a:rPr lang="pl-PL" sz="2800" b="1" dirty="0" err="1"/>
              <a:t>meeting</a:t>
            </a:r>
            <a:endParaRPr lang="pl-PL" sz="2800" b="1" dirty="0"/>
          </a:p>
        </p:txBody>
      </p:sp>
      <p:sp>
        <p:nvSpPr>
          <p:cNvPr id="5" name="Owal 4"/>
          <p:cNvSpPr/>
          <p:nvPr/>
        </p:nvSpPr>
        <p:spPr>
          <a:xfrm>
            <a:off x="1201783" y="2860766"/>
            <a:ext cx="1920240" cy="4049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/>
          <p:cNvSpPr/>
          <p:nvPr/>
        </p:nvSpPr>
        <p:spPr>
          <a:xfrm>
            <a:off x="3540035" y="3050177"/>
            <a:ext cx="1515291" cy="3461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7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50329"/>
            <a:ext cx="10476411" cy="589010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320" y="-118200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3. Uzupełnić szczegóły spotkania</a:t>
            </a:r>
          </a:p>
        </p:txBody>
      </p:sp>
      <p:sp>
        <p:nvSpPr>
          <p:cNvPr id="5" name="Owal 4"/>
          <p:cNvSpPr/>
          <p:nvPr/>
        </p:nvSpPr>
        <p:spPr>
          <a:xfrm>
            <a:off x="4911634" y="2913017"/>
            <a:ext cx="3174275" cy="4310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8085909" y="2939143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Wpisać nazwę spotkania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7680960" y="3696789"/>
            <a:ext cx="653143" cy="13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8334103" y="3344091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Można robić opis ale nie jest to konieczne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680960" y="4194070"/>
            <a:ext cx="31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Ustawić godzinę spotkania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543403" y="470960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Wybrać czas trwania spotkania </a:t>
            </a:r>
          </a:p>
        </p:txBody>
      </p:sp>
      <p:cxnSp>
        <p:nvCxnSpPr>
          <p:cNvPr id="15" name="Łącznik prosty 14"/>
          <p:cNvCxnSpPr>
            <a:endCxn id="10" idx="1"/>
          </p:cNvCxnSpPr>
          <p:nvPr/>
        </p:nvCxnSpPr>
        <p:spPr>
          <a:xfrm>
            <a:off x="7524206" y="4378736"/>
            <a:ext cx="1567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endCxn id="11" idx="1"/>
          </p:cNvCxnSpPr>
          <p:nvPr/>
        </p:nvCxnSpPr>
        <p:spPr>
          <a:xfrm>
            <a:off x="6498771" y="4894272"/>
            <a:ext cx="446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8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4062" y="-288983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Szczegóły spotkania c.d.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3" y="749197"/>
            <a:ext cx="10541205" cy="592942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982789" y="3409406"/>
            <a:ext cx="509451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637314" y="2847703"/>
            <a:ext cx="1724297" cy="404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537689" y="2736949"/>
            <a:ext cx="448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Odznaczyć hasło- jeśli się zapomni, to trzeba podać hasło studentom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941820" y="3543440"/>
            <a:ext cx="37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Zaznaczyć włączenie kamery u siebie i u studentów</a:t>
            </a:r>
          </a:p>
        </p:txBody>
      </p:sp>
      <p:sp>
        <p:nvSpPr>
          <p:cNvPr id="9" name="Prostokąt 8"/>
          <p:cNvSpPr/>
          <p:nvPr/>
        </p:nvSpPr>
        <p:spPr>
          <a:xfrm>
            <a:off x="6537689" y="4456956"/>
            <a:ext cx="686071" cy="454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6361611" y="3060114"/>
            <a:ext cx="3265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6688183" y="3866605"/>
            <a:ext cx="4180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6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1156570"/>
            <a:ext cx="9640388" cy="5420072"/>
          </a:xfrm>
          <a:prstGeom prst="rect">
            <a:avLst/>
          </a:prstGeom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754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Szczegóły spotkania c.d. – po zrobieniu ustawień kliknąć </a:t>
            </a:r>
            <a:r>
              <a:rPr lang="pl-PL" sz="2800" b="1" dirty="0" err="1"/>
              <a:t>Save</a:t>
            </a:r>
            <a:r>
              <a:rPr lang="pl-PL" sz="2800" b="1" dirty="0"/>
              <a:t>- pojawi się informacja podsumowująca spotkanie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4741817" y="3866606"/>
            <a:ext cx="3226526" cy="600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/>
          <p:cNvSpPr/>
          <p:nvPr/>
        </p:nvSpPr>
        <p:spPr>
          <a:xfrm>
            <a:off x="4683034" y="4918672"/>
            <a:ext cx="1110343" cy="705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7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38" y="-2111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4. Rozpoczęcie </a:t>
            </a:r>
            <a:r>
              <a:rPr lang="pl-PL" sz="2800" b="1" dirty="0" err="1"/>
              <a:t>wideokonferenji</a:t>
            </a:r>
            <a:r>
              <a:rPr lang="pl-PL" sz="2800" b="1" dirty="0"/>
              <a:t>- wysłać studentom link do spotkania i wybrać start </a:t>
            </a:r>
            <a:r>
              <a:rPr lang="pl-PL" sz="2800" b="1" dirty="0" err="1"/>
              <a:t>this</a:t>
            </a:r>
            <a:r>
              <a:rPr lang="pl-PL" sz="2800" b="1" dirty="0"/>
              <a:t> </a:t>
            </a:r>
            <a:r>
              <a:rPr lang="pl-PL" sz="2800" b="1" dirty="0" err="1"/>
              <a:t>meeting</a:t>
            </a:r>
            <a:r>
              <a:rPr lang="pl-PL" sz="2800" b="1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890980"/>
            <a:ext cx="10415724" cy="585598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454434" y="5643154"/>
            <a:ext cx="2259875" cy="378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/>
          <p:cNvSpPr/>
          <p:nvPr/>
        </p:nvSpPr>
        <p:spPr>
          <a:xfrm>
            <a:off x="9235439" y="2455817"/>
            <a:ext cx="1384663" cy="692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903720" y="5530632"/>
            <a:ext cx="38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Trzeba wysłać linka dla </a:t>
            </a:r>
          </a:p>
          <a:p>
            <a:r>
              <a:rPr lang="pl-PL" dirty="0"/>
              <a:t>studentów</a:t>
            </a:r>
          </a:p>
        </p:txBody>
      </p:sp>
    </p:spTree>
    <p:extLst>
      <p:ext uri="{BB962C8B-B14F-4D97-AF65-F5344CB8AC3E}">
        <p14:creationId xmlns:p14="http://schemas.microsoft.com/office/powerpoint/2010/main" val="83138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Organizacja zajęć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b="1" dirty="0"/>
              <a:t>Wchodzimy w poniższy link :</a:t>
            </a:r>
          </a:p>
          <a:p>
            <a:pPr marL="0" indent="0">
              <a:buNone/>
            </a:pPr>
            <a:r>
              <a:rPr lang="pl-PL" u="sng" dirty="0">
                <a:hlinkClick r:id="rId2"/>
              </a:rPr>
              <a:t>https://vc.pwr.edu.pl</a:t>
            </a:r>
            <a:endParaRPr lang="pl-PL" u="sng" dirty="0"/>
          </a:p>
          <a:p>
            <a:pPr marL="0" indent="0">
              <a:buNone/>
            </a:pPr>
            <a:r>
              <a:rPr lang="pl-PL" b="1" dirty="0"/>
              <a:t>2. logujemy się z użyciem loginu i hasła do poczty </a:t>
            </a:r>
            <a:r>
              <a:rPr lang="pl-PL" b="1" dirty="0" err="1"/>
              <a:t>PWr</a:t>
            </a:r>
            <a:endParaRPr lang="pl-PL" b="1" dirty="0"/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927" y="2886891"/>
            <a:ext cx="6847012" cy="36588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067800" y="328283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Okienko jest bardzo podobne do poczty pracowniczej</a:t>
            </a:r>
            <a:r>
              <a:rPr lang="pl-PL" dirty="0">
                <a:sym typeface="Wingdings" panose="05000000000000000000" pitchFamily="2" charset="2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15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497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3.Po zalogowaniu pojawi się lista kursów, które osoba logująca się prowadzi, wraz z harmonogramem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11" y="1335077"/>
            <a:ext cx="9480652" cy="53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2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2623" y="148843"/>
            <a:ext cx="10515600" cy="752495"/>
          </a:xfrm>
        </p:spPr>
        <p:txBody>
          <a:bodyPr>
            <a:normAutofit/>
          </a:bodyPr>
          <a:lstStyle/>
          <a:p>
            <a:r>
              <a:rPr lang="pl-PL" sz="2800" b="1" dirty="0"/>
              <a:t>4. Wybrać datę i godzinę zajęć, które chcemy przeprowadzić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084218"/>
            <a:ext cx="9775822" cy="5496216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6191794" y="2651760"/>
            <a:ext cx="1188720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7145384" y="1939834"/>
            <a:ext cx="1619793" cy="68506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6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98711"/>
            <a:ext cx="10278291" cy="57787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318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5. Po wybraniu daty spotkania i naciśnięcia ZAPLANUJ wszyscy studenci z grupy dostaną linka, przez którego będą mogli uczestniczyć w zajęciach</a:t>
            </a:r>
          </a:p>
        </p:txBody>
      </p:sp>
      <p:sp>
        <p:nvSpPr>
          <p:cNvPr id="5" name="Owal 4"/>
          <p:cNvSpPr/>
          <p:nvPr/>
        </p:nvSpPr>
        <p:spPr>
          <a:xfrm>
            <a:off x="7145383" y="4702628"/>
            <a:ext cx="692332" cy="509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7696200" y="3428608"/>
            <a:ext cx="1554479" cy="118419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8473439" y="1611324"/>
            <a:ext cx="2429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Nic nie trzeba dodatkowo studentom wysyłać tylko się z nimi połączyć. A jak to zrobić? Taka informacja na kolejnych slajdach.</a:t>
            </a:r>
          </a:p>
        </p:txBody>
      </p:sp>
    </p:spTree>
    <p:extLst>
      <p:ext uri="{BB962C8B-B14F-4D97-AF65-F5344CB8AC3E}">
        <p14:creationId xmlns:p14="http://schemas.microsoft.com/office/powerpoint/2010/main" val="132198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6. W celu uzyskania dostępu do platformy wideokonferencyjnej należy przejść na stronę </a:t>
            </a:r>
            <a:r>
              <a:rPr lang="pl-PL" sz="2800" b="1" u="sng" dirty="0">
                <a:hlinkClick r:id="rId2"/>
              </a:rPr>
              <a:t>https://pwr-edu.zoom.us/</a:t>
            </a:r>
            <a:r>
              <a:rPr lang="pl-PL" sz="2800" b="1" dirty="0"/>
              <a:t> kliknąć przycisk Zaloguj i zalogować się korzystając z adresu e-mail i hasła do poczty </a:t>
            </a:r>
            <a:r>
              <a:rPr lang="pl-PL" sz="2800" b="1" dirty="0" err="1"/>
              <a:t>PWr</a:t>
            </a:r>
            <a:r>
              <a:rPr lang="pl-PL" sz="2800" b="1" dirty="0"/>
              <a:t>. 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2229" y="1690688"/>
            <a:ext cx="8955330" cy="5034915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5695405" y="4963886"/>
            <a:ext cx="966652" cy="4833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6662057" y="3898871"/>
            <a:ext cx="1554479" cy="118419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7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9" y="1339818"/>
            <a:ext cx="9588138" cy="53884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9640" y="27368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Otworzy się platforma do wideokonferencji</a:t>
            </a:r>
          </a:p>
        </p:txBody>
      </p:sp>
    </p:spTree>
    <p:extLst>
      <p:ext uri="{BB962C8B-B14F-4D97-AF65-F5344CB8AC3E}">
        <p14:creationId xmlns:p14="http://schemas.microsoft.com/office/powerpoint/2010/main" val="103259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09" y="1298387"/>
            <a:ext cx="9888582" cy="555961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4691" y="0"/>
            <a:ext cx="10515600" cy="1325563"/>
          </a:xfrm>
        </p:spPr>
        <p:txBody>
          <a:bodyPr/>
          <a:lstStyle/>
          <a:p>
            <a:r>
              <a:rPr lang="pl-PL" sz="2800" b="1" dirty="0"/>
              <a:t>7. Aby uzyskać dostęp do wszystkich zaplanowanych spotkań (zajęć) przejść do zakładki </a:t>
            </a:r>
            <a:r>
              <a:rPr lang="pl-PL" sz="2800" b="1" dirty="0" err="1"/>
              <a:t>meetings</a:t>
            </a:r>
            <a:r>
              <a:rPr lang="pl-PL" sz="2800" b="1" dirty="0"/>
              <a:t> – aby rozpocząć spotkanie/zajęcia wystarczy nacisnąć START (o zaplanowanej godzinie) i gotowe</a:t>
            </a:r>
          </a:p>
        </p:txBody>
      </p:sp>
      <p:sp>
        <p:nvSpPr>
          <p:cNvPr id="6" name="Owal 5"/>
          <p:cNvSpPr/>
          <p:nvPr/>
        </p:nvSpPr>
        <p:spPr>
          <a:xfrm>
            <a:off x="1254035" y="2978332"/>
            <a:ext cx="1920240" cy="4833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/>
          <p:cNvSpPr/>
          <p:nvPr/>
        </p:nvSpPr>
        <p:spPr>
          <a:xfrm>
            <a:off x="9457509" y="4078193"/>
            <a:ext cx="444137" cy="31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9925596" y="2893995"/>
            <a:ext cx="1554479" cy="118419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666206" y="2586446"/>
            <a:ext cx="731520" cy="391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0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0897" y="2873194"/>
            <a:ext cx="10515600" cy="1325563"/>
          </a:xfrm>
        </p:spPr>
        <p:txBody>
          <a:bodyPr/>
          <a:lstStyle/>
          <a:p>
            <a:r>
              <a:rPr lang="pl-PL" b="1" dirty="0"/>
              <a:t>Planowanie zajęć, które nie są w planie np. konsultacje lub zebrania grup badawczych</a:t>
            </a:r>
          </a:p>
        </p:txBody>
      </p:sp>
    </p:spTree>
    <p:extLst>
      <p:ext uri="{BB962C8B-B14F-4D97-AF65-F5344CB8AC3E}">
        <p14:creationId xmlns:p14="http://schemas.microsoft.com/office/powerpoint/2010/main" val="1886717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304</Words>
  <Application>Microsoft Office PowerPoint</Application>
  <PresentationFormat>Panoramiczny</PresentationFormat>
  <Paragraphs>28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Motyw pakietu Office</vt:lpstr>
      <vt:lpstr>ZOOM- zajęcia zdalne</vt:lpstr>
      <vt:lpstr>Organizacja zajęć </vt:lpstr>
      <vt:lpstr>3.Po zalogowaniu pojawi się lista kursów, które osoba logująca się prowadzi, wraz z harmonogramem</vt:lpstr>
      <vt:lpstr>4. Wybrać datę i godzinę zajęć, które chcemy przeprowadzić</vt:lpstr>
      <vt:lpstr>5. Po wybraniu daty spotkania i naciśnięcia ZAPLANUJ wszyscy studenci z grupy dostaną linka, przez którego będą mogli uczestniczyć w zajęciach</vt:lpstr>
      <vt:lpstr>6. W celu uzyskania dostępu do platformy wideokonferencyjnej należy przejść na stronę https://pwr-edu.zoom.us/ kliknąć przycisk Zaloguj i zalogować się korzystając z adresu e-mail i hasła do poczty PWr.  </vt:lpstr>
      <vt:lpstr>Otworzy się platforma do wideokonferencji</vt:lpstr>
      <vt:lpstr>7. Aby uzyskać dostęp do wszystkich zaplanowanych spotkań (zajęć) przejść do zakładki meetings – aby rozpocząć spotkanie/zajęcia wystarczy nacisnąć START (o zaplanowanej godzinie) i gotowe</vt:lpstr>
      <vt:lpstr>Planowanie zajęć, które nie są w planie np. konsultacje lub zebrania grup badawczych</vt:lpstr>
      <vt:lpstr>1. Przejść na stronę https://pwr-edu.zoom.us/ kliknąć przycisk Zaloguj i zalogować się korzystając z adresu e-mail i hasła do poczty PWr.</vt:lpstr>
      <vt:lpstr>2. W zakładce meetings wybrać schedule a new meeting</vt:lpstr>
      <vt:lpstr>3. Uzupełnić szczegóły spotkania</vt:lpstr>
      <vt:lpstr>Szczegóły spotkania c.d.</vt:lpstr>
      <vt:lpstr>Szczegóły spotkania c.d. – po zrobieniu ustawień kliknąć Save- pojawi się informacja podsumowująca spotkanie</vt:lpstr>
      <vt:lpstr>4. Rozpoczęcie wideokonferenji- wysłać studentom link do spotkania i wybrać start this meeting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ZOOM- zajęcia zdalne</dc:title>
  <dc:creator>Mirela</dc:creator>
  <cp:lastModifiedBy>mc</cp:lastModifiedBy>
  <cp:revision>16</cp:revision>
  <dcterms:created xsi:type="dcterms:W3CDTF">2020-04-15T11:21:52Z</dcterms:created>
  <dcterms:modified xsi:type="dcterms:W3CDTF">2020-04-27T09:11:47Z</dcterms:modified>
</cp:coreProperties>
</file>